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ebf1d63c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ebf1d63c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ebf1d63c9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ebf1d63c9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ec32059a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ec32059a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ebf1d63c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ebf1d63c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ec32059a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ec32059a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ec32059a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ec32059a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ec32059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ec32059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ec32059a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ec32059a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ebf1d63c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ebf1d63c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ebf1d63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ebf1d63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ec32059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ec32059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ec32059a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ec32059a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ec32059a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ec32059a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ebf1d63c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ebf1d63c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ec32059a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ec32059a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ec32059a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ec32059a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ec32059a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ec32059a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iv.com/z/games/1930/gam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916932" y="955144"/>
            <a:ext cx="4254300" cy="635100"/>
          </a:xfrm>
          <a:prstGeom prst="rect">
            <a:avLst/>
          </a:prstGeom>
        </p:spPr>
        <p:txBody>
          <a:bodyPr spcFirstLastPara="1" wrap="square" lIns="53525" tIns="53525" rIns="53525" bIns="53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043"/>
              <a:t>Gem Grab</a:t>
            </a:r>
            <a:endParaRPr sz="3043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916925" y="2222107"/>
            <a:ext cx="2512500" cy="699300"/>
          </a:xfrm>
          <a:prstGeom prst="rect">
            <a:avLst/>
          </a:prstGeom>
          <a:ln>
            <a:noFill/>
          </a:ln>
        </p:spPr>
        <p:txBody>
          <a:bodyPr spcFirstLastPara="1" wrap="square" lIns="53525" tIns="53525" rIns="53525" bIns="53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38"/>
              <a:t>Credo, Shreeji, Richard</a:t>
            </a:r>
            <a:endParaRPr sz="163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Level designs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5 challenging Levels.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7" y="3070800"/>
            <a:ext cx="3580124" cy="17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872" y="358451"/>
            <a:ext cx="1515675" cy="40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550" y="193925"/>
            <a:ext cx="2840175" cy="28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Traps</a:t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t="2931"/>
          <a:stretch/>
        </p:blipFill>
        <p:spPr>
          <a:xfrm>
            <a:off x="6997825" y="512600"/>
            <a:ext cx="1971675" cy="26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099" y="339429"/>
            <a:ext cx="4779300" cy="2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50" y="3058200"/>
            <a:ext cx="2232175" cy="17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body" idx="1"/>
          </p:nvPr>
        </p:nvSpPr>
        <p:spPr>
          <a:xfrm>
            <a:off x="640750" y="732575"/>
            <a:ext cx="33441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A"/>
              <a:t>Rotating Sword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8" y="1858775"/>
            <a:ext cx="3032875" cy="21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050" y="1858775"/>
            <a:ext cx="5113920" cy="16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5105400" y="732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CA" sz="1800">
                <a:solidFill>
                  <a:schemeClr val="lt2"/>
                </a:solidFill>
              </a:rPr>
              <a:t>Spike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Other features 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Animated buttons when hovering over them.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Background effects (Particles).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Able to change in-game music volume.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Skin selector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-CA" sz="1800">
                <a:solidFill>
                  <a:schemeClr val="lt2"/>
                </a:solidFill>
              </a:rPr>
              <a:t>Animated buttons when hovering over them.</a:t>
            </a:r>
            <a:endParaRPr/>
          </a:p>
        </p:txBody>
      </p:sp>
      <p:pic>
        <p:nvPicPr>
          <p:cNvPr id="244" name="Google Shape;244;p26" title="buttonshov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325" y="1929675"/>
            <a:ext cx="1648450" cy="20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-CA" sz="1800">
                <a:solidFill>
                  <a:schemeClr val="lt2"/>
                </a:solidFill>
              </a:rPr>
              <a:t>Background effects (Particles).</a:t>
            </a:r>
            <a:endParaRPr/>
          </a:p>
        </p:txBody>
      </p:sp>
      <p:pic>
        <p:nvPicPr>
          <p:cNvPr id="250" name="Google Shape;250;p27" title="particleste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525" y="1691875"/>
            <a:ext cx="2448950" cy="2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-CA" sz="1800">
                <a:solidFill>
                  <a:schemeClr val="lt2"/>
                </a:solidFill>
              </a:rPr>
              <a:t>Able to change in-game music volume.</a:t>
            </a:r>
            <a:endParaRPr/>
          </a:p>
        </p:txBody>
      </p:sp>
      <p:pic>
        <p:nvPicPr>
          <p:cNvPr id="256" name="Google Shape;256;p28" title="volumesliderte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00" y="2201550"/>
            <a:ext cx="5483825" cy="12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fr-CA" sz="1800">
                <a:solidFill>
                  <a:schemeClr val="lt2"/>
                </a:solidFill>
              </a:rPr>
              <a:t>Skin selector</a:t>
            </a:r>
            <a:endParaRPr/>
          </a:p>
        </p:txBody>
      </p:sp>
      <p:pic>
        <p:nvPicPr>
          <p:cNvPr id="262" name="Google Shape;262;p29" title="skinsmenu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00" y="1745350"/>
            <a:ext cx="3810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Game Concept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9475" y="1044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Fast-paced 2D Platformer.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Playing as Cubby, a thief (Main character).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Stealing gems while avoiding traps inside a museum.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14" descr="Free Vector ballroom in night illustration of palace hall with crystal chandelier and midnight magic mo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5" y="2873300"/>
            <a:ext cx="3432052" cy="19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title="redsquare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820" y="4461030"/>
            <a:ext cx="223597" cy="22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 title="gem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291" y="4028424"/>
            <a:ext cx="779552" cy="77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title="bear-trap-icon-cartoon-style-vector-32223599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2240" y="4576645"/>
            <a:ext cx="245946" cy="16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 title="bear-trap-icon-cartoon-style-vector-32223599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344" y="4576645"/>
            <a:ext cx="245946" cy="16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 title="bear-trap-icon-cartoon-style-vector-32223599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292" y="4418122"/>
            <a:ext cx="245946" cy="16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 title="360_F_209185290_2U0OViiYoQVXwMrpAQXhdQJCw8KeHriA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53" y="3073270"/>
            <a:ext cx="1069374" cy="28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 title="360_F_209185290_2U0OViiYoQVXwMrpAQXhdQJCw8KeHriA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53" y="3449120"/>
            <a:ext cx="1069374" cy="28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 title="360_F_209185290_2U0OViiYoQVXwMrpAQXhdQJCw8KeHriA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905" y="3824964"/>
            <a:ext cx="1069374" cy="28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962825" y="3083554"/>
            <a:ext cx="994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00" tIns="40700" rIns="40700" bIns="40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57" b="1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Play</a:t>
            </a:r>
            <a:endParaRPr sz="1157" b="1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872651" y="3830101"/>
            <a:ext cx="994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00" tIns="40700" rIns="40700" bIns="40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57" b="1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Settings</a:t>
            </a:r>
            <a:endParaRPr sz="1157" b="1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891538" y="3459398"/>
            <a:ext cx="994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00" tIns="40700" rIns="40700" bIns="40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57" b="1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Credits</a:t>
            </a:r>
            <a:endParaRPr sz="1157" b="1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4" name="Google Shape;154;p14" title="cartoon-money-bag-with-coins-vector-21307189-removebg-previ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403" y="3073270"/>
            <a:ext cx="839710" cy="83971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/>
          <p:nvPr/>
        </p:nvSpPr>
        <p:spPr>
          <a:xfrm>
            <a:off x="2729892" y="3592411"/>
            <a:ext cx="1617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700" tIns="40700" rIns="40700" bIns="40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91" b="1">
                <a:solidFill>
                  <a:srgbClr val="00FF00"/>
                </a:solidFill>
              </a:rPr>
              <a:t>𝙂𝙀𝙈 𝙂𝙍𝘼𝘽</a:t>
            </a:r>
            <a:endParaRPr sz="1291" b="1">
              <a:solidFill>
                <a:srgbClr val="00FF00"/>
              </a:solidFill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627" y="4161125"/>
            <a:ext cx="146413" cy="14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Inspiration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3"/>
              </a:rPr>
              <a:t>https://www.friv.com/z/games/1930/game.html</a:t>
            </a:r>
            <a:r>
              <a:rPr lang="fr-CA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1930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25" y="2512750"/>
            <a:ext cx="3740724" cy="1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311700" y="47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fr-CA" sz="1700" b="1"/>
              <a:t>Slide 4 — Characters</a:t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924" y="246775"/>
            <a:ext cx="2310374" cy="1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925" y="2173425"/>
            <a:ext cx="1533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075" y="1374188"/>
            <a:ext cx="19431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75" y="3119000"/>
            <a:ext cx="2835276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321" y="3118999"/>
            <a:ext cx="2591753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fr-CA" sz="1700" b="1"/>
              <a:t>Movement System</a:t>
            </a:r>
            <a:endParaRPr sz="17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451" y="228600"/>
            <a:ext cx="2796901" cy="14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0" y="1858625"/>
            <a:ext cx="6037826" cy="29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Main Features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Jumping and gravity.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Traps that deal damage.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-CA"/>
              <a:t>Gem Collection.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fr-CA" sz="1800">
                <a:solidFill>
                  <a:schemeClr val="lt2"/>
                </a:solidFill>
              </a:rPr>
              <a:t>Gem Collection + movements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425" y="1858048"/>
            <a:ext cx="6923800" cy="22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Jumping and gravity</a:t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02" y="2755327"/>
            <a:ext cx="4116575" cy="13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046" y="1335950"/>
            <a:ext cx="3658900" cy="1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fr-CA" sz="1800">
                <a:solidFill>
                  <a:schemeClr val="lt2"/>
                </a:solidFill>
              </a:rPr>
              <a:t>Traps that deal damage.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r="34201"/>
          <a:stretch/>
        </p:blipFill>
        <p:spPr>
          <a:xfrm>
            <a:off x="4182325" y="645375"/>
            <a:ext cx="4364199" cy="15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50" y="1017730"/>
            <a:ext cx="3412675" cy="216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174" y="3069150"/>
            <a:ext cx="5130501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Affichage à l'écran (16:9)</PresentationFormat>
  <Paragraphs>38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Montserrat</vt:lpstr>
      <vt:lpstr>Lato</vt:lpstr>
      <vt:lpstr>Roboto Mono</vt:lpstr>
      <vt:lpstr>Focus</vt:lpstr>
      <vt:lpstr>Gem Grab</vt:lpstr>
      <vt:lpstr>Game Concept</vt:lpstr>
      <vt:lpstr>Inspiration </vt:lpstr>
      <vt:lpstr>Slide 4 — Characters</vt:lpstr>
      <vt:lpstr>Movement System   </vt:lpstr>
      <vt:lpstr>Main Features</vt:lpstr>
      <vt:lpstr>Gem Collection + movements </vt:lpstr>
      <vt:lpstr>Jumping and gravity</vt:lpstr>
      <vt:lpstr>Traps that deal damage. </vt:lpstr>
      <vt:lpstr>Level designs</vt:lpstr>
      <vt:lpstr>Traps</vt:lpstr>
      <vt:lpstr>Présentation PowerPoint</vt:lpstr>
      <vt:lpstr>Other features </vt:lpstr>
      <vt:lpstr>Animated buttons when hovering over them.</vt:lpstr>
      <vt:lpstr>Background effects (Particles).</vt:lpstr>
      <vt:lpstr>Able to change in-game music volume.</vt:lpstr>
      <vt:lpstr>Skin selector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Credo Dotse</cp:lastModifiedBy>
  <cp:revision>1</cp:revision>
  <dcterms:modified xsi:type="dcterms:W3CDTF">2025-12-10T04:26:33Z</dcterms:modified>
</cp:coreProperties>
</file>